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5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75" d="100"/>
          <a:sy n="75" d="100"/>
        </p:scale>
        <p:origin x="130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</Words>
  <Application>Microsoft Office PowerPoint</Application>
  <PresentationFormat>Breitbild</PresentationFormat>
  <Paragraphs>253</Paragraphs>
  <Slides>33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PowerPoint-Präsentation</vt:lpstr>
      <vt:lpstr>Holes</vt:lpstr>
      <vt:lpstr>Histogram stretching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24</cp:revision>
  <dcterms:created xsi:type="dcterms:W3CDTF">2022-05-14T09:56:11Z</dcterms:created>
  <dcterms:modified xsi:type="dcterms:W3CDTF">2022-05-16T23:49:11Z</dcterms:modified>
</cp:coreProperties>
</file>